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8" r:id="rId5"/>
    <p:sldId id="269" r:id="rId6"/>
    <p:sldId id="260" r:id="rId7"/>
    <p:sldId id="261" r:id="rId8"/>
    <p:sldId id="263" r:id="rId9"/>
    <p:sldId id="265" r:id="rId10"/>
    <p:sldId id="267" r:id="rId11"/>
    <p:sldId id="26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7" autoAdjust="0"/>
    <p:restoredTop sz="94660"/>
  </p:normalViewPr>
  <p:slideViewPr>
    <p:cSldViewPr snapToGrid="0">
      <p:cViewPr varScale="1">
        <p:scale>
          <a:sx n="194" d="100"/>
          <a:sy n="194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6E986-CC77-4EC9-9AE9-63C19F1367F9}" type="datetimeFigureOut">
              <a:rPr lang="en-AU" smtClean="0"/>
              <a:t>1/8/18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7262B-13B1-4D6F-9FD2-5E77DAC433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68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005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C214-FE60-4DF5-8F5C-A444ADE32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55949-AA61-4D15-A5A8-EAC56CEB6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1689-B5E9-44CA-B3CD-7BBF063D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399FA-AD16-4DEF-9E77-2B7553AF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C60C7-7F24-402A-BE74-16FFD023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92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7597-0687-475B-963F-04E77082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C419D-D7F1-429A-B941-192D0DD3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0F59F-1D13-4DB8-8D47-80F5A14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1758-2C6A-4E98-8E4F-8C5817BE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1CDED-554F-4713-B0E7-7E074380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341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DFC58-33C6-454C-803C-051F30A01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0E709-4955-401F-8332-AF8A42087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8096-DEF7-41DF-B3E7-F67E4A9E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39F03-2FD6-4AED-990A-065C459C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1CEC-70AD-4DC4-91F7-3E758305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316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29167" y="2133600"/>
            <a:ext cx="11136413" cy="3881438"/>
          </a:xfrm>
        </p:spPr>
        <p:txBody>
          <a:bodyPr/>
          <a:lstStyle>
            <a:lvl1pPr>
              <a:defRPr lang="en-US" baseline="0" dirty="0" smtClean="0"/>
            </a:lvl1pPr>
            <a:lvl2pPr marL="0" indent="-270000">
              <a:defRPr lang="en-US" sz="1800" kern="1200" baseline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70000">
              <a:defRPr lang="en-US" sz="1400" kern="1200" baseline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marL="0" lvl="1" indent="-27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540000" lvl="2" indent="-2700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8000" y="684001"/>
            <a:ext cx="11110384" cy="772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AU" sz="4400" kern="1200" cap="all" spc="-300" baseline="0" dirty="0">
                <a:solidFill>
                  <a:srgbClr val="EE00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BBF496-5E13-422D-AD74-55F6AC90CA9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588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F122-0CB2-42BC-BF57-8959B707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6A9F-3F20-4766-9ED3-082D7332B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39C2A-1295-4688-B949-4205C242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9544-4850-490D-B330-6E9DDECE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59C50-8C12-4EE4-A686-D3916F22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86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3513-1243-4C7E-90E3-010D7E23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B75BF-4641-45E7-BC57-20B98A630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9EC1D-50E6-422A-9B0A-20468E78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BBD6D-D067-48E1-B594-7FE7A8A6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28F79-343C-4B6D-A944-E6308F6E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514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C3E2-BC66-4D83-9AD7-1E1250B1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3B2BC-28F7-462B-8FCB-524F26BFA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97162-BFF4-4656-BADD-57BD568C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9AD39-0394-474E-9246-AF4F5CF8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AD01-96AB-480E-AE09-0C9B035D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A3E8C-071E-4ED6-84CC-50F9F875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94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040D-2433-4E06-B783-8949F140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08A23-418C-403F-BCAD-D0E282FF8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35B84-B3D2-443F-981E-6C9C53A55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A7B486-F231-4434-B0FE-9328D3033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F439A-2174-4934-AD68-467666A95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49B54-4252-4CCC-BA89-8776B607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3140E-6E67-4901-8A65-19A6EF06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2B0B0-35E3-4588-9389-D29A51E0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4348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A1E3-50B2-4F20-85DF-A790E0C5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7973D-B9BC-443D-8F5B-DEB44D7F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96023-3AD0-4043-A5DC-3764E3A6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ABA95-56DC-4CBA-9652-30A7CA5B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01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8ADD4-F0F2-4FB6-B4F5-EC5FA9EB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9F782-D1D1-498B-BCD9-5B0B4DF5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4E5C-3FF9-41DC-9195-D8710F56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255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E4E2-327F-4DB4-868E-2FC23D4C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EDDC-D120-44C2-AB2A-CDCB15A3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72A35-BD71-4F50-B4E9-7E9DF22E8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58B73-C787-4B73-AA44-7AB0C632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2C4CF-1DDA-47AB-BCF5-24B36D4C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E0656-4DDF-4CA7-B51A-C14C36ED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074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8A67-D544-4962-AF09-4775F48D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1190E9-DABB-4565-B5B4-4E3333589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762EB-5CF3-456C-BB13-B539EE26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18302-D83B-4D5D-BF08-D77E4BF5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865D7-E4CA-4B47-98AB-F6C69473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40B3A-3AF6-4D14-9E1B-A918A2B3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451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C2FDA-A872-4E0B-89F7-44D6531F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C8AA-FED0-4706-A213-ED1F6B62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9AD6-F682-422C-A8FD-39DEA1486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8982-0BCB-4F63-99A3-BA2AE468BEFA}" type="datetimeFigureOut">
              <a:rPr lang="en-AU" smtClean="0"/>
              <a:t>1/8/18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4272C-87CE-4DBE-A0BC-43044A01D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5D9D-F6E2-4BF3-A786-7C0641BF7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DB9B-2114-41AA-A9F0-2FD9FBCD9D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03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961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84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15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198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914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468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941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4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0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655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055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</Words>
  <Application>Microsoft Macintosh PowerPoint</Application>
  <PresentationFormat>Widescreen</PresentationFormat>
  <Paragraphs>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CLAANZ Conference 2018 Session: “So Much Housing Innovation: What’s Charitable and What’s Not?”</dc:title>
  <dc:creator>Hayley Parkes</dc:creator>
  <cp:lastModifiedBy>Michael Sinden</cp:lastModifiedBy>
  <cp:revision>19</cp:revision>
  <dcterms:created xsi:type="dcterms:W3CDTF">2018-07-29T06:43:26Z</dcterms:created>
  <dcterms:modified xsi:type="dcterms:W3CDTF">2018-08-01T06:10:23Z</dcterms:modified>
</cp:coreProperties>
</file>